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716" r:id="rId3"/>
  </p:sldMasterIdLst>
  <p:sldIdLst>
    <p:sldId id="257" r:id="rId4"/>
    <p:sldId id="256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NeueLT Com 55 Roman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NeueLT Com 55 Roman" panose="020B0604020202020204" pitchFamily="34" charset="0"/>
              </a:defRPr>
            </a:lvl1pPr>
          </a:lstStyle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121131" cy="365125"/>
          </a:xfrm>
        </p:spPr>
        <p:txBody>
          <a:bodyPr/>
          <a:lstStyle>
            <a:lvl1pPr>
              <a:defRPr>
                <a:latin typeface="HelveticaNeueLT Com 55 Roman" panose="020B0604020202020204" pitchFamily="34" charset="0"/>
              </a:defRPr>
            </a:lvl1pPr>
          </a:lstStyle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32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86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12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545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640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5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6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879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339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67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67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987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226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517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38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03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69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70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13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11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62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3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NeueLT Com 55 Roman" panose="020B0604020202020204" pitchFamily="34" charset="0"/>
              </a:defRPr>
            </a:lvl1pPr>
          </a:lstStyle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7580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NeueLT Com 55 Roman" panose="020B0604020202020204" pitchFamily="34" charset="0"/>
              </a:defRPr>
            </a:lvl1pPr>
          </a:lstStyle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170386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948" y="4920107"/>
            <a:ext cx="1801368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4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NeueLT Com 45 L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NeueLT Com 55 Roman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NeueLT Com 55 Roman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NeueLT Com 55 Roman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NeueLT Com 55 Roman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NeueLT Com 55 Roman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75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D1AB-46A8-4911-BD31-31D34A90346B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B4FF-CB22-452B-A22C-6031E6CD7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37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310431"/>
            <a:ext cx="6743700" cy="224861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137" y="310431"/>
            <a:ext cx="42576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5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0"/>
            <a:ext cx="12168188" cy="6844606"/>
          </a:xfrm>
        </p:spPr>
      </p:pic>
    </p:spTree>
    <p:extLst>
      <p:ext uri="{BB962C8B-B14F-4D97-AF65-F5344CB8AC3E}">
        <p14:creationId xmlns:p14="http://schemas.microsoft.com/office/powerpoint/2010/main" val="168419688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dèlePPT" id="{6CFEC2FA-FF16-47DE-AB82-446A74EF87B1}" vid="{997C17D0-ADE6-49A6-B5FE-C230CAB232FC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0</Words>
  <Application>Microsoft Office PowerPoint</Application>
  <PresentationFormat>Personnalisé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ModèlePPT</vt:lpstr>
      <vt:lpstr>Office Theme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AAF delegation_generale</dc:creator>
  <cp:lastModifiedBy>permanence</cp:lastModifiedBy>
  <cp:revision>5</cp:revision>
  <dcterms:created xsi:type="dcterms:W3CDTF">2016-02-05T15:14:58Z</dcterms:created>
  <dcterms:modified xsi:type="dcterms:W3CDTF">2019-05-02T13:45:44Z</dcterms:modified>
</cp:coreProperties>
</file>